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af1043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eaf104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af104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af104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af1043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af1043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eaf10438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eaf10438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af1043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af1043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af10438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af10438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 rot="-5712536">
            <a:off x="1530649" y="1651515"/>
            <a:ext cx="1824033" cy="1450790"/>
          </a:xfrm>
          <a:prstGeom prst="blockArc">
            <a:avLst>
              <a:gd fmla="val 13392509" name="adj1"/>
              <a:gd fmla="val 21050658" name="adj2"/>
              <a:gd fmla="val 3846" name="adj3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OrangeFlare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Auburn Hack-a-thon 2019</a:t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516550" y="954450"/>
            <a:ext cx="1508400" cy="1092300"/>
          </a:xfrm>
          <a:prstGeom prst="sun">
            <a:avLst>
              <a:gd fmla="val 46875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n all-in-one disaster aid tool. We came up with three features we wanted to implement: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getting users a quick guide to routes to a safe location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keeping them updated with local events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providing a location tool for finding survivors who are lost or trapped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r>
              <a:rPr lang="en" sz="1400"/>
              <a:t> (AKA Morbituaries)</a:t>
            </a:r>
            <a:endParaRPr sz="140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957200" cy="2250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4055" l="0" r="0" t="7016"/>
          <a:stretch/>
        </p:blipFill>
        <p:spPr>
          <a:xfrm>
            <a:off x="729450" y="2236800"/>
            <a:ext cx="1785150" cy="20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00" y="2231478"/>
            <a:ext cx="2057397" cy="194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600" y="2236791"/>
            <a:ext cx="2057397" cy="194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80725"/>
            <a:ext cx="2057398" cy="205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457125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Michael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(Deceased)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5146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(Deceased Inside)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5720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Alec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(Status Unknown)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6294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Thatcher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(Super Deceased)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45425" y="1951350"/>
            <a:ext cx="1240800" cy="625800"/>
          </a:xfrm>
          <a:prstGeom prst="wedgeRectCallout">
            <a:avLst>
              <a:gd fmla="val 45727" name="adj1"/>
              <a:gd fmla="val 7709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342725" y="1658325"/>
            <a:ext cx="1240800" cy="625800"/>
          </a:xfrm>
          <a:prstGeom prst="wedgeRectCallout">
            <a:avLst>
              <a:gd fmla="val 5237" name="adj1"/>
              <a:gd fmla="val 721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5388600" y="1503175"/>
            <a:ext cx="1240800" cy="625800"/>
          </a:xfrm>
          <a:prstGeom prst="wedgeRectCallout">
            <a:avLst>
              <a:gd fmla="val 2041" name="adj1"/>
              <a:gd fmla="val 10030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3250300" y="1782825"/>
            <a:ext cx="1240800" cy="625800"/>
          </a:xfrm>
          <a:prstGeom prst="wedgeRectCallout">
            <a:avLst>
              <a:gd fmla="val 6852" name="adj1"/>
              <a:gd fmla="val 793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600200" y="2534625"/>
            <a:ext cx="5823300" cy="1399800"/>
          </a:xfrm>
          <a:prstGeom prst="flowChartAlternate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83200"/>
            <a:ext cx="59436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Arts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0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6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94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200" y="1808524"/>
            <a:ext cx="1828800" cy="280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Tools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29450" y="2078875"/>
            <a:ext cx="384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Node.js - General functionality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Twilio - Text message push notifications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GoogleNews API - Local news feed streaming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GoogleMaps API - GPS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Github/Discord - Collaboration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70950" y="2078875"/>
            <a:ext cx="384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Some other attempts/Not fully </a:t>
            </a:r>
            <a:r>
              <a:rPr b="1" lang="en" u="sng"/>
              <a:t>implemented</a:t>
            </a:r>
            <a:r>
              <a:rPr b="1" lang="en" u="sng"/>
              <a:t>…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React JS Libraries (APIs)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Web-Bluetooth Experimental API (BT location)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Push </a:t>
            </a:r>
            <a:r>
              <a:rPr lang="en"/>
              <a:t>Notifications</a:t>
            </a:r>
            <a:r>
              <a:rPr lang="en"/>
              <a:t> (Twilio)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 information display (HTML/CSS issues)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Would Go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local locator: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experimental web-bluetooth API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 first responders to locate survivors potentially trapped under rubble.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interpreting resources, opted for geolocation.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be excellent feature to implement as it would give extra tools in rescue efforts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powerful frameworks: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have made the project more sustainable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access to more powerful APIs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